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303" r:id="rId3"/>
    <p:sldId id="310" r:id="rId4"/>
    <p:sldId id="298" r:id="rId5"/>
    <p:sldId id="308" r:id="rId6"/>
    <p:sldId id="309" r:id="rId7"/>
    <p:sldId id="264" r:id="rId8"/>
    <p:sldId id="294" r:id="rId9"/>
    <p:sldId id="274" r:id="rId10"/>
    <p:sldId id="365" r:id="rId11"/>
    <p:sldId id="367" r:id="rId12"/>
    <p:sldId id="320" r:id="rId13"/>
    <p:sldId id="327" r:id="rId14"/>
    <p:sldId id="370" r:id="rId15"/>
    <p:sldId id="372" r:id="rId16"/>
    <p:sldId id="373" r:id="rId17"/>
  </p:sldIdLst>
  <p:sldSz cx="9144000" cy="6858000" type="screen4x3"/>
  <p:notesSz cx="6761163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3" autoAdjust="0"/>
    <p:restoredTop sz="9468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128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79B71-05CF-4FDC-BA46-FDBF62410DE5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17415"/>
            <a:ext cx="540893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29837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33106"/>
            <a:ext cx="2929837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6EE40-28A1-49E3-9C4B-84756C5F4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E459E2E-CC48-4429-805D-3FE1559184EA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 advClick="0" advTm="5000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48" y="928670"/>
            <a:ext cx="7786742" cy="5429287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 и достоинства ребёнка в детском саду.</a:t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человека начинается с раннего детства, и дети усваивают ценности того общества, в котором живут. Именно в детстве закладываются основы не только знаний, но и норм поведения, убеждений, привычек, потребностей личности. Немалую роль в этом призвано сыграть правовое образование всех участников педагогического процесса. В правовых нормах четко формулируются правила (разрешение, требование, запрет), условия их применения, указываются на правомерный способ действия. Вследствие этого человек, усвоивший правовые нормы, действует более четко, уверенно, результативно. Ребенок, приученный в дошкольные годы искать и находить взаимоприемлемые решения в согласии с другими, в своей взрослой жизни не будет прибегать к ущемлению прав и свобод других людей. Поэтому ДОУ строит свою работу таким образом, чтобы идеи и принципы Конвенции усваивались не только в их правовом содержании, но и становились нравственной основой общения с другими людьми, регулятором жизнедеятельности.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714356"/>
            <a:ext cx="6826272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правах ребёнка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928662" y="1428735"/>
            <a:ext cx="3003576" cy="4429157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Мама работала, </a:t>
            </a:r>
          </a:p>
          <a:p>
            <a:r>
              <a:rPr lang="ru-RU" dirty="0"/>
              <a:t>Папа трудился, </a:t>
            </a:r>
          </a:p>
          <a:p>
            <a:r>
              <a:rPr lang="ru-RU" dirty="0"/>
              <a:t>А я в детском садике все находился. </a:t>
            </a:r>
          </a:p>
          <a:p>
            <a:r>
              <a:rPr lang="ru-RU" dirty="0"/>
              <a:t>Все кто устал от работы нелегкой </a:t>
            </a:r>
          </a:p>
          <a:p>
            <a:r>
              <a:rPr lang="ru-RU" dirty="0"/>
              <a:t>Имеют полное право на …(</a:t>
            </a:r>
            <a:r>
              <a:rPr lang="ru-RU" dirty="0" smtClean="0"/>
              <a:t>отдых</a:t>
            </a:r>
            <a:r>
              <a:rPr lang="ru-RU" dirty="0"/>
              <a:t>)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Чтобы </a:t>
            </a:r>
            <a:r>
              <a:rPr lang="ru-RU" dirty="0"/>
              <a:t>вырасти успешным </a:t>
            </a:r>
          </a:p>
          <a:p>
            <a:r>
              <a:rPr lang="ru-RU" dirty="0"/>
              <a:t>Надо много знать, уметь. </a:t>
            </a:r>
          </a:p>
          <a:p>
            <a:r>
              <a:rPr lang="ru-RU" dirty="0"/>
              <a:t>Чтобы вырасти большим </a:t>
            </a:r>
          </a:p>
          <a:p>
            <a:r>
              <a:rPr lang="ru-RU" dirty="0"/>
              <a:t>Недостаточно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питанья</a:t>
            </a:r>
            <a:r>
              <a:rPr lang="ru-RU" dirty="0"/>
              <a:t> </a:t>
            </a:r>
          </a:p>
          <a:p>
            <a:r>
              <a:rPr lang="ru-RU" dirty="0"/>
              <a:t>Мы использовать должны </a:t>
            </a:r>
          </a:p>
          <a:p>
            <a:r>
              <a:rPr lang="ru-RU" dirty="0"/>
              <a:t>Право на … (образование)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дети заболели </a:t>
            </a:r>
          </a:p>
          <a:p>
            <a:r>
              <a:rPr lang="ru-RU" dirty="0"/>
              <a:t>Плохо чувствуют себя </a:t>
            </a:r>
          </a:p>
          <a:p>
            <a:r>
              <a:rPr lang="ru-RU" dirty="0"/>
              <a:t>И у них бронхит, ангина, </a:t>
            </a:r>
          </a:p>
          <a:p>
            <a:r>
              <a:rPr lang="ru-RU" dirty="0"/>
              <a:t>Пневмония, скарлатина, </a:t>
            </a:r>
          </a:p>
          <a:p>
            <a:r>
              <a:rPr lang="ru-RU" dirty="0"/>
              <a:t>Слышен детский крик и плач </a:t>
            </a:r>
          </a:p>
          <a:p>
            <a:r>
              <a:rPr lang="ru-RU" dirty="0"/>
              <a:t>Вам поможет только… (врач)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213350" y="1428736"/>
            <a:ext cx="2644798" cy="4000528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Всех по-разному зовут: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Кот - Мурлыка,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Пес - Барбос,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Даже нашу козочку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Зовут красиво – Розочка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Настя, Вика и Данила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 имеют своё …(имя)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Сказка учит нас, друзья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Жить без домика нельзя.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Лисе, зайке, поросенку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Даже глупому мышонку.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Ох, как нужно нам оно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право на …(жильё)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CIMG2263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4786314" y="1714488"/>
            <a:ext cx="2255825" cy="1691425"/>
          </a:xfr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643174" y="428604"/>
            <a:ext cx="6111860" cy="10525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имеют право на отдых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IMG2261.jpg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1357290" y="1142984"/>
            <a:ext cx="1857388" cy="2476819"/>
          </a:xfr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57224" y="3857628"/>
            <a:ext cx="7754934" cy="5715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Дети имеют право говорить на своём родном языке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Содержимое 4" descr="CIMG22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86116" y="4071942"/>
            <a:ext cx="3062271" cy="229715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IMG224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1000100" y="1428736"/>
            <a:ext cx="2952771" cy="2214578"/>
          </a:xfrm>
        </p:spPr>
      </p:pic>
      <p:pic>
        <p:nvPicPr>
          <p:cNvPr id="11" name="Содержимое 10" descr="CIMG2253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4214810" y="1714488"/>
            <a:ext cx="2953971" cy="2214578"/>
          </a:xfr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14348" y="571480"/>
            <a:ext cx="771525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имеют право на достаточное питание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 достаточное количество чистой воды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4071934" y="4214818"/>
            <a:ext cx="4643470" cy="7143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Ребёнок имеет право на досуг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Содержимое 9" descr="CIMG22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4000504"/>
            <a:ext cx="3252782" cy="2439587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IMG2189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1000100" y="1928802"/>
            <a:ext cx="2957513" cy="3941762"/>
          </a:xfrm>
        </p:spPr>
      </p:pic>
      <p:pic>
        <p:nvPicPr>
          <p:cNvPr id="8" name="Содержимое 7" descr="CIMG2187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4214810" y="2786058"/>
            <a:ext cx="4041775" cy="303053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714356"/>
            <a:ext cx="7286676" cy="10509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ребёнок имеет право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медицинскую помощь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IMG2190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1122692" y="2357430"/>
            <a:ext cx="3346091" cy="2601910"/>
          </a:xfrm>
        </p:spPr>
      </p:pic>
      <p:pic>
        <p:nvPicPr>
          <p:cNvPr id="10" name="Содержимое 9" descr="CIMG2202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4929190" y="3643314"/>
            <a:ext cx="3184295" cy="2387596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785794"/>
            <a:ext cx="7254900" cy="10509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дети независимо от цвета кожи, языка, религии, пола имеют равные права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571480"/>
            <a:ext cx="5286412" cy="12858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имеют право выражать своё мнение и собираться вместе с целью выражения своих взглядов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IMG225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642910" y="2071678"/>
            <a:ext cx="3930650" cy="2946400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5213350" y="2571745"/>
            <a:ext cx="3287740" cy="16430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имеют право на воспитание в семейном окружении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4286256"/>
            <a:ext cx="2990182" cy="214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– познакомить дошкольников и их родителей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документами о правах ребенка, в доступной форме разъяснить значение каждого права.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Ознакомление детей в соответствующей возрасту форме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основными документами по защите прав ребенка.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чувства собственного достоинства,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осознания своих прав и свобод, ответственности.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уважения к достоинству и  личным правам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другого человека, формирование основ толерантности.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500438"/>
            <a:ext cx="8358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 – дети, педагоги, родители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 – социально-педагогический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реализации: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Занятия по познавательной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Беседы с детьми и родителями.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Игровая деятельность.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Продуктивная деятельность.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Театрализованная деятельность.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совместных с родителями развлечений.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Организация экскурсий, целевых прогулок.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Чтение специально подобранной литературы.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928670"/>
            <a:ext cx="67866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39552" y="1128095"/>
            <a:ext cx="734481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Конвенцию о правах ребенка называют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Великой хартией вольностей для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Она состоит из пятидесяти четырех статей,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детализирующих индивидуальные права каждого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человека в возрасте до восемнадцати лет на полное развитие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своих возможностей в условиях, свободных от голода и нужды,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жестокости, эксплуатации и других форм злоупотреблений.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Конвенция о правах ребенка делает шаг вперед по сравнению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действующими международными документами. Она увязывает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права ребенка с правами и обязанностями родителей и других лиц, несущих ответственность за жизнь детей, их развитие и защиту,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предоставляет ребенку право на участие в принятии решений,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затрагивающих его настоящее и будущее.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02" y="428604"/>
            <a:ext cx="2500330" cy="357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149080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Защита прав и достоинства маленького ребенка: координация усилий семьи и детского сада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Т.Н.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Доронова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А.Е.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Жичкина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Л.Г.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Голубева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2-е изд. — М.: Просвещение, 2006. — 143 с.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(Использованы материалы сайта «Детская психология для родителей»)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620713"/>
            <a:ext cx="7858180" cy="52562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данного пособия — познакомить работников дошкольных образовательных учреждений с основными положениями Конвенции о правах ребенка и содействовать их реализации. 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пособии впервые рассмотрены права и обязанности родителей по отношению к ребенку с учетом требований федерального и регионального законодательства. Дана оценка соблюдению прав детей на охрану здоровья, образование, защиту и помощь в системе дошкольного образования. 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Показано, как в условиях детского сада проводить профилактическую, диагностическую и коррекционную работу по защите ребенка-дошкольника от запугивания, небрежного обращения, насилия и жестоких наказаний в семье. Приводятся тексты законов, затрагивающих права ребенка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85728"/>
            <a:ext cx="8215370" cy="2357454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Наглядное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пособие.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Мои права. Дошкольникам о правах о обязанностях.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Информационно-деловое оснащение ДОУ.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Издательство "Детство-Пресс"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78" y="2428868"/>
            <a:ext cx="307181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785794"/>
            <a:ext cx="32403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857364"/>
            <a:ext cx="31683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785794"/>
            <a:ext cx="3132979" cy="417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1500174"/>
            <a:ext cx="3239790" cy="451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rgbClr val="69676D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A6D0DE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513</TotalTime>
  <Words>634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         Защита прав и достоинства ребёнка в детском саду.  </vt:lpstr>
      <vt:lpstr>Слайд 2</vt:lpstr>
      <vt:lpstr>Слайд 3</vt:lpstr>
      <vt:lpstr>Слайд 4</vt:lpstr>
      <vt:lpstr>Слайд 5</vt:lpstr>
      <vt:lpstr>Цель данного пособия — познакомить работников дошкольных образовательных учреждений с основными положениями Конвенции о правах ребенка и содействовать их реализации.    В пособии впервые рассмотрены права и обязанности родителей по отношению к ребенку с учетом требований федерального и регионального законодательства. Дана оценка соблюдению прав детей на охрану здоровья, образование, защиту и помощь в системе дошкольного образования.    Показано, как в условиях детского сада проводить профилактическую, диагностическую и коррекционную работу по защите ребенка-дошкольника от запугивания, небрежного обращения, насилия и жестоких наказаний в семье. Приводятся тексты законов, затрагивающих права ребенка. </vt:lpstr>
      <vt:lpstr>  Наглядное пособие. Мои права. Дошкольникам о правах о обязанностях. Информационно-деловое оснащение ДОУ. Издательство "Детство-Пресс" </vt:lpstr>
      <vt:lpstr>Слайд 8</vt:lpstr>
      <vt:lpstr>Слайд 9</vt:lpstr>
      <vt:lpstr>Слайд 10</vt:lpstr>
      <vt:lpstr>Загадки о правах ребёнка</vt:lpstr>
      <vt:lpstr>Дети имеют право на отдых</vt:lpstr>
      <vt:lpstr>  Дети имеют право на достаточное питание      и достаточное количество чистой воды </vt:lpstr>
      <vt:lpstr>Каждый ребёнок имеет право  на медицинскую помощь</vt:lpstr>
      <vt:lpstr>Все дети независимо от цвета кожи, языка, религии, пола имеют равные права</vt:lpstr>
      <vt:lpstr>Дети имеют право выражать своё мнение и собираться вместе с целью выражения своих взглядов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прав и достоинства ребёнка в детском саду.</dc:title>
  <dc:creator>XTreme</dc:creator>
  <cp:lastModifiedBy>Пользователь</cp:lastModifiedBy>
  <cp:revision>71</cp:revision>
  <dcterms:created xsi:type="dcterms:W3CDTF">2012-04-02T04:46:15Z</dcterms:created>
  <dcterms:modified xsi:type="dcterms:W3CDTF">2016-09-15T07:12:41Z</dcterms:modified>
</cp:coreProperties>
</file>