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9900"/>
    <a:srgbClr val="FFCC00"/>
    <a:srgbClr val="FF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B5C1-3174-4F29-A3DE-5E350DEC27C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47860" cy="3672408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5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МЕРЫ ПРЕДОСТОРОЖНОСТИ И ПРАВИЛА ПОВЕДЕНИЯ НА ЛЬДУ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</a:b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38691" r="50527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563" t="38691" r="5720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63523" r="50637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999" t="63523" r="6129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215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714620"/>
            <a:ext cx="2570823" cy="212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428596" y="285728"/>
            <a:ext cx="8352928" cy="6264696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00948" cy="796908"/>
          </a:xfrm>
        </p:spPr>
        <p:txBody>
          <a:bodyPr/>
          <a:lstStyle/>
          <a:p>
            <a:r>
              <a:rPr lang="ru-RU" dirty="0" smtClean="0"/>
              <a:t>Куда звонить?</a:t>
            </a:r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1296144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МЫ ПЕРВЫМИ ПРИДЕМ ВАМ НА ПОМОЩЬ!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259632" y="2924944"/>
            <a:ext cx="3883872" cy="1656184"/>
          </a:xfrm>
          <a:prstGeom prst="rightArrowCallout">
            <a:avLst>
              <a:gd name="adj1" fmla="val 28704"/>
              <a:gd name="adj2" fmla="val 50000"/>
              <a:gd name="adj3" fmla="val 17733"/>
              <a:gd name="adj4" fmla="val 867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ЕДИНАЯ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СПАСЕНИЯ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3568" y="5157192"/>
            <a:ext cx="7704856" cy="936104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 спасения Асбеста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ПРЕДУПРЕЖДАЕТ: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                              пренебрежение Правилами охраны жизни людей на водных объектах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ОПАСНО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для Вашей жизни!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786059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101 </a:t>
            </a:r>
            <a:r>
              <a:rPr lang="ru-RU" sz="3600" b="1" dirty="0" smtClean="0">
                <a:solidFill>
                  <a:srgbClr val="0000FF"/>
                </a:solidFill>
              </a:rPr>
              <a:t>или 112</a:t>
            </a:r>
            <a:endParaRPr lang="ru-RU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64902" r="6747" b="10434"/>
          <a:stretch>
            <a:fillRect/>
          </a:stretch>
        </p:blipFill>
        <p:spPr bwMode="auto">
          <a:xfrm>
            <a:off x="0" y="-1"/>
            <a:ext cx="9144000" cy="683581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07" t="13577" r="50546" b="60916"/>
          <a:stretch>
            <a:fillRect/>
          </a:stretch>
        </p:blipFill>
        <p:spPr bwMode="auto">
          <a:xfrm>
            <a:off x="0" y="0"/>
            <a:ext cx="9144000" cy="6831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13661" r="6184" b="62219"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989" t="65182" r="50742" b="7309"/>
          <a:stretch>
            <a:fillRect/>
          </a:stretch>
        </p:blipFill>
        <p:spPr bwMode="auto">
          <a:xfrm>
            <a:off x="0" y="0"/>
            <a:ext cx="9144000" cy="68853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143" t="39230" r="5991" b="36679"/>
          <a:stretch>
            <a:fillRect/>
          </a:stretch>
        </p:blipFill>
        <p:spPr bwMode="auto">
          <a:xfrm>
            <a:off x="0" y="0"/>
            <a:ext cx="9144000" cy="68405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25" t="39413" r="50705" b="36732"/>
          <a:stretch>
            <a:fillRect/>
          </a:stretch>
        </p:blipFill>
        <p:spPr bwMode="auto">
          <a:xfrm>
            <a:off x="0" y="0"/>
            <a:ext cx="9144000" cy="681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7031" t="12993" r="51616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378" t="12993" r="5862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34</Words>
  <Application>Microsoft Office PowerPoint</Application>
  <PresentationFormat>Экран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МЕРЫ ПРЕДОСТОРОЖНОСТИ И ПРАВИЛА ПОВЕДЕНИЯ НА ЛЬДУ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Куда звонить?</vt:lpstr>
    </vt:vector>
  </TitlesOfParts>
  <Company>МОУ СОШ с.Никольское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server</dc:creator>
  <cp:lastModifiedBy>1-ПК</cp:lastModifiedBy>
  <cp:revision>12</cp:revision>
  <dcterms:created xsi:type="dcterms:W3CDTF">2012-12-10T12:20:22Z</dcterms:created>
  <dcterms:modified xsi:type="dcterms:W3CDTF">2020-10-12T05:14:10Z</dcterms:modified>
</cp:coreProperties>
</file>